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5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317" r:id="rId12"/>
    <p:sldId id="318" r:id="rId13"/>
    <p:sldId id="293" r:id="rId14"/>
    <p:sldId id="294" r:id="rId15"/>
    <p:sldId id="295" r:id="rId16"/>
    <p:sldId id="278" r:id="rId17"/>
    <p:sldId id="289" r:id="rId18"/>
    <p:sldId id="291" r:id="rId19"/>
    <p:sldId id="274" r:id="rId20"/>
    <p:sldId id="273" r:id="rId21"/>
    <p:sldId id="279" r:id="rId22"/>
    <p:sldId id="281" r:id="rId23"/>
    <p:sldId id="280" r:id="rId24"/>
    <p:sldId id="282" r:id="rId25"/>
    <p:sldId id="284" r:id="rId26"/>
    <p:sldId id="285" r:id="rId27"/>
    <p:sldId id="283" r:id="rId28"/>
    <p:sldId id="286" r:id="rId29"/>
    <p:sldId id="287" r:id="rId30"/>
    <p:sldId id="297" r:id="rId31"/>
    <p:sldId id="308" r:id="rId32"/>
    <p:sldId id="288" r:id="rId33"/>
    <p:sldId id="298" r:id="rId34"/>
    <p:sldId id="258" r:id="rId35"/>
    <p:sldId id="265" r:id="rId36"/>
    <p:sldId id="259" r:id="rId37"/>
    <p:sldId id="260" r:id="rId38"/>
    <p:sldId id="299" r:id="rId39"/>
    <p:sldId id="309" r:id="rId40"/>
    <p:sldId id="301" r:id="rId41"/>
    <p:sldId id="300" r:id="rId42"/>
    <p:sldId id="306" r:id="rId43"/>
    <p:sldId id="310" r:id="rId44"/>
    <p:sldId id="312" r:id="rId45"/>
    <p:sldId id="304" r:id="rId46"/>
    <p:sldId id="314" r:id="rId47"/>
    <p:sldId id="313" r:id="rId48"/>
    <p:sldId id="305" r:id="rId49"/>
    <p:sldId id="315" r:id="rId50"/>
    <p:sldId id="316" r:id="rId51"/>
    <p:sldId id="319" r:id="rId52"/>
    <p:sldId id="261" r:id="rId53"/>
    <p:sldId id="267" r:id="rId54"/>
  </p:sldIdLst>
  <p:sldSz cx="9144000" cy="5143500" type="screen16x9"/>
  <p:notesSz cx="6858000" cy="9144000"/>
  <p:embeddedFontLst>
    <p:embeddedFont>
      <p:font typeface="Inter" panose="020B0604020202020204" charset="0"/>
      <p:regular r:id="rId56"/>
      <p:bold r:id="rId57"/>
    </p:embeddedFont>
    <p:embeddedFont>
      <p:font typeface="Lato Light" panose="020F0502020204030203" pitchFamily="34" charset="0"/>
      <p:regular r:id="rId58"/>
      <p:bold r:id="rId59"/>
      <p:italic r:id="rId60"/>
      <p:boldItalic r:id="rId61"/>
    </p:embeddedFont>
    <p:embeddedFont>
      <p:font typeface="League Spartan" panose="020B0604020202020204" charset="0"/>
      <p:regular r:id="rId62"/>
      <p:bold r:id="rId63"/>
    </p:embeddedFont>
    <p:embeddedFont>
      <p:font typeface="League Spartan Medium" panose="020B0604020202020204" charset="0"/>
      <p:regular r:id="rId64"/>
      <p:bold r:id="rId65"/>
    </p:embeddedFont>
    <p:embeddedFont>
      <p:font typeface="Open Sans Medium" panose="020B0604020202020204" charset="0"/>
      <p:regular r:id="rId66"/>
      <p:bold r:id="rId67"/>
      <p:italic r:id="rId68"/>
      <p:boldItalic r:id="rId69"/>
    </p:embeddedFont>
    <p:embeddedFont>
      <p:font typeface="Poppins" panose="00000500000000000000" pitchFamily="2" charset="0"/>
      <p:regular r:id="rId70"/>
      <p:bold r:id="rId71"/>
      <p:italic r:id="rId72"/>
      <p:boldItalic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8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721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67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481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2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965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205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571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6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hyperlink" Target="https://gitlab.com/-/profile/key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ee/ci/yaml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git-scm.com/download/w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installation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BF825C-B005-464E-DED4-0D3D15EB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55" y="1688260"/>
            <a:ext cx="5674290" cy="29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8761D5D-9FE5-7504-CEF4-E7075E73B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FC6A7D-19CD-1C1E-A3E2-D9240DB73EC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15ABCA-6CCF-54E7-7CF5-D1A55441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7766B64-F1D7-D712-501E-E3E29EB7F52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08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 err="1">
                <a:latin typeface="Söhne"/>
              </a:rPr>
              <a:t>Reset</a:t>
            </a:r>
            <a:r>
              <a:rPr lang="de-DE" b="1" dirty="0">
                <a:latin typeface="Söhne"/>
              </a:rPr>
              <a:t> – zurücksetzen lokaler Änderungen, </a:t>
            </a:r>
            <a:br>
              <a:rPr lang="de-DE" b="1" dirty="0">
                <a:latin typeface="Söhne"/>
              </a:rPr>
            </a:br>
            <a:r>
              <a:rPr lang="de-DE" b="1" dirty="0">
                <a:latin typeface="Söhne"/>
              </a:rPr>
              <a:t>die nicht </a:t>
            </a:r>
            <a:r>
              <a:rPr lang="de-DE" b="1" dirty="0" err="1">
                <a:latin typeface="Söhne"/>
              </a:rPr>
              <a:t>commitet</a:t>
            </a:r>
            <a:r>
              <a:rPr lang="de-DE" b="1" dirty="0">
                <a:latin typeface="Söhne"/>
              </a:rPr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8A4E4040-8EE8-C72A-C43A-09A8DFA9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67" y="1463572"/>
            <a:ext cx="4695825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bspw. 300commits finden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68F4761-F2B3-589D-E8D4-0A6999FC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75673"/>
            <a:ext cx="5886450" cy="21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1138163" y="155666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Aufgabe: </a:t>
            </a:r>
          </a:p>
          <a:p>
            <a:pPr marL="457200" indent="-457200">
              <a:buAutoNum type="arabicPeriod"/>
            </a:pPr>
            <a:r>
              <a:rPr lang="de-DE" dirty="0"/>
              <a:t>Reise in der GIT </a:t>
            </a:r>
            <a:r>
              <a:rPr lang="de-DE" dirty="0" err="1"/>
              <a:t>History</a:t>
            </a:r>
            <a:r>
              <a:rPr lang="de-DE" dirty="0"/>
              <a:t> in die </a:t>
            </a:r>
          </a:p>
          <a:p>
            <a:r>
              <a:rPr lang="de-DE" dirty="0"/>
              <a:t>	Vergangenheit</a:t>
            </a:r>
          </a:p>
          <a:p>
            <a:pPr marL="457200" indent="-457200">
              <a:buAutoNum type="arabicPeriod"/>
            </a:pPr>
            <a:r>
              <a:rPr lang="de-DE" dirty="0"/>
              <a:t>Leite einen Branch ab </a:t>
            </a:r>
          </a:p>
          <a:p>
            <a:pPr marL="457200" indent="-457200">
              <a:buAutoNum type="arabicPeriod"/>
            </a:pPr>
            <a:r>
              <a:rPr lang="de-DE" dirty="0"/>
              <a:t>Behebe den Hotfix </a:t>
            </a:r>
          </a:p>
          <a:p>
            <a:pPr marL="457200" indent="-457200">
              <a:buAutoNum type="arabicPeriod"/>
            </a:pPr>
            <a:r>
              <a:rPr lang="de-DE" dirty="0"/>
              <a:t>Tagge diesen als neue Version </a:t>
            </a: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</p:spTree>
    <p:extLst>
      <p:ext uri="{BB962C8B-B14F-4D97-AF65-F5344CB8AC3E}">
        <p14:creationId xmlns:p14="http://schemas.microsoft.com/office/powerpoint/2010/main" val="1312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>
                <a:latin typeface="Söhne"/>
              </a:rPr>
              <a:t>Workflow: Erstellen eines Hotfixes auf Basis einer alten bestehenden Version</a:t>
            </a:r>
          </a:p>
        </p:txBody>
      </p:sp>
      <p:pic>
        <p:nvPicPr>
          <p:cNvPr id="15" name="Grafik 14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E785E8-DF3D-12B7-2B76-C4D743C8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2" y="1310962"/>
            <a:ext cx="4814830" cy="3005229"/>
          </a:xfrm>
          <a:prstGeom prst="rect">
            <a:avLst/>
          </a:prstGeom>
        </p:spPr>
      </p:pic>
      <p:sp>
        <p:nvSpPr>
          <p:cNvPr id="16" name="Google Shape;209;p30">
            <a:extLst>
              <a:ext uri="{FF2B5EF4-FFF2-40B4-BE49-F238E27FC236}">
                <a16:creationId xmlns:a16="http://schemas.microsoft.com/office/drawing/2014/main" id="{E6C78DC6-4699-6E6C-67EB-CB505B8F50DE}"/>
              </a:ext>
            </a:extLst>
          </p:cNvPr>
          <p:cNvSpPr txBox="1">
            <a:spLocks/>
          </p:cNvSpPr>
          <p:nvPr/>
        </p:nvSpPr>
        <p:spPr>
          <a:xfrm>
            <a:off x="1200968" y="500313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>
                <a:latin typeface="Söhne"/>
              </a:rPr>
              <a:t>Lösung</a:t>
            </a:r>
          </a:p>
          <a:p>
            <a:r>
              <a:rPr lang="de-DE" dirty="0">
                <a:latin typeface="Söhne"/>
              </a:rPr>
              <a:t>Hotfix Workflow </a:t>
            </a:r>
          </a:p>
        </p:txBody>
      </p:sp>
    </p:spTree>
    <p:extLst>
      <p:ext uri="{BB962C8B-B14F-4D97-AF65-F5344CB8AC3E}">
        <p14:creationId xmlns:p14="http://schemas.microsoft.com/office/powerpoint/2010/main" val="35864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Erstellen Sie das PowerShell-Skript .</a:t>
            </a:r>
            <a:r>
              <a:rPr lang="de-DE" b="1" i="0" dirty="0" err="1">
                <a:solidFill>
                  <a:srgbClr val="374151"/>
                </a:solidFill>
                <a:effectLst/>
                <a:latin typeface="Söhne"/>
              </a:rPr>
              <a:t>gitlab-ci.yml</a:t>
            </a: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F4348-9E3F-F2EF-DF08-FDF0DA1F2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89673"/>
            <a:ext cx="7008019" cy="49244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Erstellen Sie ein PowerShell-Skript (z. B. mit dem Namen </a:t>
            </a:r>
            <a:r>
              <a:rPr kumimoji="0" lang="de-DE" altLang="de-DE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das von der Pipeline ausgeführt werden soll. Hier ist ein einfaches Beispiel:</a:t>
            </a:r>
            <a:r>
              <a:rPr kumimoji="0" lang="de-DE" altLang="de-DE" sz="6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40C6D23C-6EBD-8B88-4025-716A67B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2073391"/>
            <a:ext cx="7158037" cy="18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2. Hochladen des Skriptes und Erstellen der .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gitlab-ci.yml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01271"/>
            <a:ext cx="8044190" cy="52322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Legen Sie das oben erstellte PowerShell-Skript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in das entsprechende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GitLab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-Repository hoch.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Anschließend erstellen Sie die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.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gitlab-ci.yml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Datei im Root-Verzeichnis des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Repositorys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: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9FB545-ACE3-0F6C-59A4-09C6C6F2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40" y="1737271"/>
            <a:ext cx="7365206" cy="3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9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>
                <a:latin typeface="Söhne"/>
              </a:rPr>
              <a:t>Pipeline </a:t>
            </a:r>
            <a:r>
              <a:rPr lang="de-DE" b="1" dirty="0" err="1">
                <a:latin typeface="Söhne"/>
              </a:rPr>
              <a:t>gitlab-ci.yml</a:t>
            </a:r>
            <a:endParaRPr lang="de-DE" b="1" dirty="0">
              <a:latin typeface="Söhne"/>
            </a:endParaRPr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Pipeline Stages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Example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F144E0C7-B4B3-FBE1-3E76-9498AE6F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29" y="0"/>
            <a:ext cx="3222271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E63C1B-25EA-32ED-6D8A-E1466476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64" y="1547547"/>
            <a:ext cx="39052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Referenz Links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6081F1-5965-4660-68EC-6B0098BC6CF6}"/>
              </a:ext>
            </a:extLst>
          </p:cNvPr>
          <p:cNvSpPr txBox="1"/>
          <p:nvPr/>
        </p:nvSpPr>
        <p:spPr>
          <a:xfrm>
            <a:off x="1143000" y="11782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3" tooltip="https://docs.gitlab.com/ee/ci/yaml/"/>
              </a:rPr>
              <a:t>https://docs.gitlab.com/ee/ci/yaml/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993C03-10D2-3E74-354E-62F762231920}"/>
              </a:ext>
            </a:extLst>
          </p:cNvPr>
          <p:cNvSpPr txBox="1"/>
          <p:nvPr/>
        </p:nvSpPr>
        <p:spPr>
          <a:xfrm>
            <a:off x="1143000" y="19320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4" tooltip="https://git-scm.com/download/win"/>
              </a:rPr>
              <a:t>https://git-scm.com/download/win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205525-242F-4773-C0F1-0F35241E0AB4}"/>
              </a:ext>
            </a:extLst>
          </p:cNvPr>
          <p:cNvSpPr txBox="1"/>
          <p:nvPr/>
        </p:nvSpPr>
        <p:spPr>
          <a:xfrm>
            <a:off x="1143000" y="25717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hlinkClick r:id="rId5" tooltip="https://code.visualstudio.com/download"/>
              </a:rPr>
              <a:t>https://code.visualstudio.com/download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4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FAQ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6186309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800" dirty="0" err="1"/>
              <a:t>What</a:t>
            </a:r>
            <a:r>
              <a:rPr lang="de-DE" altLang="de-DE" sz="1800" dirty="0"/>
              <a:t> </a:t>
            </a:r>
            <a:r>
              <a:rPr lang="de-DE" altLang="de-DE" sz="1800" dirty="0" err="1"/>
              <a:t>can</a:t>
            </a:r>
            <a:r>
              <a:rPr lang="de-DE" altLang="de-DE" sz="1800" dirty="0"/>
              <a:t> </a:t>
            </a:r>
            <a:r>
              <a:rPr lang="de-DE" altLang="de-DE" sz="1800" dirty="0" err="1"/>
              <a:t>we</a:t>
            </a:r>
            <a:r>
              <a:rPr lang="de-DE" altLang="de-DE" sz="1800" dirty="0"/>
              <a:t> do </a:t>
            </a:r>
            <a:r>
              <a:rPr lang="de-DE" altLang="de-DE" sz="1800" dirty="0" err="1"/>
              <a:t>when</a:t>
            </a:r>
            <a:r>
              <a:rPr lang="de-DE" altLang="de-DE" sz="1800" dirty="0"/>
              <a:t> Filename </a:t>
            </a:r>
            <a:r>
              <a:rPr lang="de-DE" altLang="de-DE" sz="1800" dirty="0" err="1"/>
              <a:t>is</a:t>
            </a:r>
            <a:r>
              <a:rPr lang="de-DE" altLang="de-DE" sz="1800" dirty="0"/>
              <a:t> </a:t>
            </a:r>
            <a:r>
              <a:rPr lang="de-DE" altLang="de-DE" sz="1800" dirty="0" err="1"/>
              <a:t>to</a:t>
            </a:r>
            <a:r>
              <a:rPr lang="de-DE" altLang="de-DE" sz="1800" dirty="0"/>
              <a:t> </a:t>
            </a:r>
            <a:r>
              <a:rPr lang="de-DE" altLang="de-DE" sz="1800" dirty="0" err="1"/>
              <a:t>long</a:t>
            </a:r>
            <a:r>
              <a:rPr lang="de-DE" altLang="de-DE" sz="1800" dirty="0"/>
              <a:t> </a:t>
            </a:r>
            <a:r>
              <a:rPr lang="de-DE" altLang="de-DE" sz="1800" dirty="0" err="1"/>
              <a:t>when</a:t>
            </a:r>
            <a:r>
              <a:rPr lang="de-DE" altLang="de-DE" sz="1800" dirty="0"/>
              <a:t> </a:t>
            </a:r>
            <a:r>
              <a:rPr lang="de-DE" altLang="de-DE" sz="1800" dirty="0" err="1"/>
              <a:t>checkout</a:t>
            </a:r>
            <a:r>
              <a:rPr lang="de-DE" altLang="de-DE" sz="1800" dirty="0"/>
              <a:t>?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E4B250-8F75-3A83-E9FD-51E0AEFA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25" y="1683978"/>
            <a:ext cx="3958188" cy="177554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187BD1-007E-AE50-0ECC-6BB768AA855C}"/>
              </a:ext>
            </a:extLst>
          </p:cNvPr>
          <p:cNvSpPr txBox="1"/>
          <p:nvPr/>
        </p:nvSpPr>
        <p:spPr>
          <a:xfrm>
            <a:off x="1327759" y="3496524"/>
            <a:ext cx="62849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Windows-Taste + R drücken, „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gpedit.msc</a:t>
            </a: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“ eingeben und starten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Computerkonfiguration -&gt; „Administrative Vorlagen“ -&gt; System -&gt; Dateisystem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Im rechten Fenster nun „Lange Win32-Pfade aktivieren“ („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Enable</a:t>
            </a: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NTFS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long</a:t>
            </a: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paths</a:t>
            </a: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“) doppelt anklicken</a:t>
            </a: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Auf „Aktiviert“ stellen Übernehmen und OK drücken.</a:t>
            </a:r>
          </a:p>
        </p:txBody>
      </p:sp>
    </p:spTree>
    <p:extLst>
      <p:ext uri="{BB962C8B-B14F-4D97-AF65-F5344CB8AC3E}">
        <p14:creationId xmlns:p14="http://schemas.microsoft.com/office/powerpoint/2010/main" val="2871179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Bildschirmpräsentation (16:9)</PresentationFormat>
  <Paragraphs>182</Paragraphs>
  <Slides>52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67" baseType="lpstr">
      <vt:lpstr>Arial Unicode MS</vt:lpstr>
      <vt:lpstr>Arial</vt:lpstr>
      <vt:lpstr>Poppins</vt:lpstr>
      <vt:lpstr>Segoe UI</vt:lpstr>
      <vt:lpstr>Lato Light</vt:lpstr>
      <vt:lpstr>Open Sans Medium</vt:lpstr>
      <vt:lpstr>Calibri</vt:lpstr>
      <vt:lpstr>League Spartan Medium</vt:lpstr>
      <vt:lpstr>League Spartan</vt:lpstr>
      <vt:lpstr>GitLab Sans</vt:lpstr>
      <vt:lpstr>-apple-system</vt:lpstr>
      <vt:lpstr>Inter</vt:lpstr>
      <vt:lpstr>Söhne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installation</vt:lpstr>
      <vt:lpstr>PowerPoint-Präsentation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Reset – zurücksetzen lokaler Änderungen,  die nicht commitet sind </vt:lpstr>
      <vt:lpstr>Git Bisect Fehler über die letzten bspw. 300commits finden</vt:lpstr>
      <vt:lpstr>PowerPoint-Präsentation</vt:lpstr>
      <vt:lpstr>PowerPoint-Präsentation</vt:lpstr>
      <vt:lpstr> Erstellen Sie das PowerShell-Skript .gitlab-ci.yml : </vt:lpstr>
      <vt:lpstr>2. Hochladen des Skriptes und Erstellen der .gitlab-ci.yml</vt:lpstr>
      <vt:lpstr>Pipeline gitlab-ci.yml</vt:lpstr>
      <vt:lpstr>Pipeline  Variablen  Benutzung</vt:lpstr>
      <vt:lpstr>Pipeline Stages Example</vt:lpstr>
      <vt:lpstr>Referenz Links</vt:lpstr>
      <vt:lpstr>FAQ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33</cp:revision>
  <dcterms:modified xsi:type="dcterms:W3CDTF">2024-04-03T11:45:50Z</dcterms:modified>
</cp:coreProperties>
</file>